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dp" ContentType="image/vnd.ms-photo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57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470A5C-F70D-472A-818B-CB9640571887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33F177-DF66-4A92-B60A-24D1A5A2C5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Валка деревьев машинами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79687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машинной валки и пакетирования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деревьев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Валочные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валочно-пакетирующие машины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 Заготовка древесины с подсортировкой по породам и размерно-качественным показателям. </a:t>
            </a:r>
          </a:p>
        </p:txBody>
      </p:sp>
    </p:spTree>
    <p:extLst>
      <p:ext uri="{BB962C8B-B14F-4D97-AF65-F5344CB8AC3E}">
        <p14:creationId xmlns:p14="http://schemas.microsoft.com/office/powerpoint/2010/main" val="10900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16530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Узкозахватная (рычажная) валочная машина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48632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6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320" y="570690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Широкозахватная (манипуляторная) валочная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288" y="332656"/>
            <a:ext cx="7200800" cy="537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6021288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Способы спиливания деревьев машинами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23" y="548680"/>
            <a:ext cx="69397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8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2343" y="5877272"/>
            <a:ext cx="847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 4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Машина с фронтальным расположением рабочих органов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80" y="620688"/>
            <a:ext cx="6574366" cy="493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5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1600" y="6144904"/>
            <a:ext cx="7346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Основные рабочие органы валочной машины ВМ-4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9" y="404664"/>
            <a:ext cx="7493092" cy="429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5454" y="4946152"/>
            <a:ext cx="7493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1 - механизм срезания с подвеской; 2 - механизм удаления снега;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механизм направленной валки деревьев; 4 - ограждение кабины;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технологический рычаг</a:t>
            </a:r>
          </a:p>
        </p:txBody>
      </p:sp>
    </p:spTree>
    <p:extLst>
      <p:ext uri="{BB962C8B-B14F-4D97-AF65-F5344CB8AC3E}">
        <p14:creationId xmlns:p14="http://schemas.microsoft.com/office/powerpoint/2010/main" val="35964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6021288"/>
            <a:ext cx="6278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Валочно-пакетирующая машина МЛ-119А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91" y="548680"/>
            <a:ext cx="7118618" cy="489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09329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Основные рабочие органы валочно-пакетирующей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машины ЛП-19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38" y="260648"/>
            <a:ext cx="698872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7638" y="5085184"/>
            <a:ext cx="6988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захватно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-срезающее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устройство, 2 - рукоять, 3 - стрела,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кабина, 5 - двигатель, 6 - гидросистема, 7 -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поворотная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платформа, 8 -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ходовая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3986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45155AC9-1BCB-4056-B342-8BE151A3A559}"/>
</file>

<file path=customXml/itemProps2.xml><?xml version="1.0" encoding="utf-8"?>
<ds:datastoreItem xmlns:ds="http://schemas.openxmlformats.org/officeDocument/2006/customXml" ds:itemID="{78BAA474-E5A4-43EA-B0DD-E37C250AAF39}"/>
</file>

<file path=customXml/itemProps3.xml><?xml version="1.0" encoding="utf-8"?>
<ds:datastoreItem xmlns:ds="http://schemas.openxmlformats.org/officeDocument/2006/customXml" ds:itemID="{5EBB3B8D-5F93-4717-82FF-E208D7ECB013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</TotalTime>
  <Words>154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Очистка рабочей зоны вокруг дерева</dc:title>
  <dc:creator>Peter</dc:creator>
  <cp:lastModifiedBy>Peter</cp:lastModifiedBy>
  <cp:revision>43</cp:revision>
  <dcterms:created xsi:type="dcterms:W3CDTF">2013-03-18T16:18:15Z</dcterms:created>
  <dcterms:modified xsi:type="dcterms:W3CDTF">2013-04-10T18:22:10Z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